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6" r:id="rId2"/>
    <p:sldId id="425" r:id="rId3"/>
    <p:sldId id="426" r:id="rId4"/>
    <p:sldId id="427" r:id="rId5"/>
    <p:sldId id="428" r:id="rId6"/>
    <p:sldId id="429" r:id="rId7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323"/>
    <a:srgbClr val="FF0000"/>
    <a:srgbClr val="E40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8" autoAdjust="0"/>
    <p:restoredTop sz="96208" autoAdjust="0"/>
  </p:normalViewPr>
  <p:slideViewPr>
    <p:cSldViewPr>
      <p:cViewPr varScale="1">
        <p:scale>
          <a:sx n="96" d="100"/>
          <a:sy n="96" d="100"/>
        </p:scale>
        <p:origin x="8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4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949" y="0"/>
            <a:ext cx="443544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D4B97A-0EDF-4614-B225-FA8B707389D8}" type="datetimeFigureOut">
              <a:rPr lang="fi-FI"/>
              <a:pPr>
                <a:defRPr/>
              </a:pPr>
              <a:t>11.5.2020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631"/>
            <a:ext cx="443544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949" y="6743631"/>
            <a:ext cx="443544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D7407D-4AAE-48AF-AAE4-0DEE2D5896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63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44" cy="35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949" y="0"/>
            <a:ext cx="4435444" cy="35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51237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07" y="3372403"/>
            <a:ext cx="8186802" cy="319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631"/>
            <a:ext cx="4435444" cy="35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949" y="6743631"/>
            <a:ext cx="4435444" cy="35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CE3B3B6-7905-427C-9EE1-03F8FD4B81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947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3B484-719A-4172-B649-5BC60D5CF585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2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ifk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2763" y="5661025"/>
            <a:ext cx="53657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9939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A32C5-346A-4133-BB96-2A98830718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A89E-DD27-4AA0-9F29-17A209019A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FCE7-4D05-4DB3-84F7-9C8D71B9AEB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7E4FC-7543-4A4D-91F8-BB66E2E765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74121-CC2B-42E0-8D85-2992C57138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8BC2E-D81C-443C-B00D-C6F2289D64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F342-E57D-4F56-8FF5-295680C32A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10689-5904-4957-AF21-4D5136C389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85E0-2896-4595-8203-CFFC389F391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DBD60-F075-4B93-9537-F9BAFAC9C1E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EB5B3-6F2A-4A2A-B93B-5D2AC47BA5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HIFK esimerkkidia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2088" y="6524625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260F1CB-62D5-495E-A56B-580B29BA973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è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­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fi-FI" dirty="0">
                <a:latin typeface="Montserrat Light"/>
                <a:cs typeface="Montserrat Light"/>
              </a:rPr>
              <a:t>HIFK </a:t>
            </a:r>
            <a:r>
              <a:rPr lang="fi-FI" dirty="0" err="1">
                <a:latin typeface="Montserrat Light"/>
                <a:cs typeface="Montserrat Light"/>
              </a:rPr>
              <a:t>Fotbolls</a:t>
            </a:r>
            <a:r>
              <a:rPr lang="fi-FI" dirty="0">
                <a:latin typeface="Montserrat Light"/>
                <a:cs typeface="Montserrat Light"/>
              </a:rPr>
              <a:t> </a:t>
            </a:r>
            <a:r>
              <a:rPr lang="fi-FI" dirty="0" err="1">
                <a:latin typeface="Montserrat Light"/>
                <a:cs typeface="Montserrat Light"/>
              </a:rPr>
              <a:t>instruktioner</a:t>
            </a:r>
            <a:r>
              <a:rPr lang="fi-FI" dirty="0">
                <a:latin typeface="Montserrat Light"/>
                <a:cs typeface="Montserrat Light"/>
              </a:rPr>
              <a:t> </a:t>
            </a:r>
            <a:r>
              <a:rPr lang="fi-FI" dirty="0" err="1">
                <a:latin typeface="Montserrat Light"/>
                <a:cs typeface="Montserrat Light"/>
              </a:rPr>
              <a:t>inför</a:t>
            </a:r>
            <a:r>
              <a:rPr lang="fi-FI" dirty="0">
                <a:latin typeface="Montserrat Light"/>
                <a:cs typeface="Montserrat Light"/>
              </a:rPr>
              <a:t> </a:t>
            </a:r>
            <a:r>
              <a:rPr lang="fi-FI" dirty="0" err="1">
                <a:latin typeface="Montserrat Light"/>
                <a:cs typeface="Montserrat Light"/>
              </a:rPr>
              <a:t>återgången</a:t>
            </a:r>
            <a:r>
              <a:rPr lang="fi-FI" dirty="0">
                <a:latin typeface="Montserrat Light"/>
                <a:cs typeface="Montserrat Light"/>
              </a:rPr>
              <a:t> </a:t>
            </a:r>
            <a:br>
              <a:rPr lang="fi-FI" dirty="0">
                <a:latin typeface="Montserrat Light"/>
                <a:cs typeface="Montserrat Light"/>
              </a:rPr>
            </a:br>
            <a:r>
              <a:rPr lang="fi-FI" dirty="0" err="1">
                <a:latin typeface="Montserrat Light"/>
                <a:cs typeface="Montserrat Light"/>
              </a:rPr>
              <a:t>till</a:t>
            </a:r>
            <a:r>
              <a:rPr lang="fi-FI" dirty="0">
                <a:latin typeface="Montserrat Light"/>
                <a:cs typeface="Montserrat Light"/>
              </a:rPr>
              <a:t> </a:t>
            </a:r>
            <a:r>
              <a:rPr lang="fi-FI" dirty="0" err="1">
                <a:latin typeface="Montserrat Light"/>
                <a:cs typeface="Montserrat Light"/>
              </a:rPr>
              <a:t>träningarna</a:t>
            </a:r>
            <a:br>
              <a:rPr lang="fi-FI" dirty="0">
                <a:latin typeface="Montserrat Light"/>
                <a:cs typeface="Montserrat Light"/>
              </a:rPr>
            </a:br>
            <a:br>
              <a:rPr lang="fi-FI" dirty="0">
                <a:latin typeface="Montserrat Light"/>
                <a:cs typeface="Montserrat Light"/>
              </a:rPr>
            </a:br>
            <a:r>
              <a:rPr lang="fi-FI" sz="2000" dirty="0">
                <a:latin typeface="Montserrat Light"/>
                <a:cs typeface="Montserrat Light"/>
              </a:rPr>
              <a:t>HIFK Soccer </a:t>
            </a:r>
            <a:r>
              <a:rPr lang="fi-FI" sz="2000" dirty="0" err="1">
                <a:latin typeface="Montserrat Light"/>
                <a:cs typeface="Montserrat Light"/>
              </a:rPr>
              <a:t>rf</a:t>
            </a:r>
            <a:r>
              <a:rPr lang="fi-FI" sz="2000" dirty="0">
                <a:latin typeface="Montserrat Light"/>
                <a:cs typeface="Montserrat Light"/>
              </a:rPr>
              <a:t>, HIFK Fotboll Ab</a:t>
            </a:r>
            <a:br>
              <a:rPr lang="fi-FI" sz="2000" dirty="0">
                <a:latin typeface="Montserrat Light"/>
                <a:cs typeface="Montserrat Light"/>
              </a:rPr>
            </a:br>
            <a:br>
              <a:rPr lang="fi-FI" sz="2000" dirty="0">
                <a:latin typeface="Montserrat Light"/>
                <a:cs typeface="Montserrat Light"/>
              </a:rPr>
            </a:br>
            <a:r>
              <a:rPr lang="fi-FI" sz="2000" dirty="0">
                <a:latin typeface="Montserrat Light"/>
                <a:cs typeface="Montserrat Light"/>
              </a:rPr>
              <a:t>8.5.2020</a:t>
            </a:r>
          </a:p>
        </p:txBody>
      </p:sp>
      <p:sp>
        <p:nvSpPr>
          <p:cNvPr id="2" name="Suorakulmio 1"/>
          <p:cNvSpPr/>
          <p:nvPr/>
        </p:nvSpPr>
        <p:spPr>
          <a:xfrm>
            <a:off x="3923928" y="6381328"/>
            <a:ext cx="1296144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C47-EB84-C24F-B69B-9BEFD63B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0568" y="711860"/>
            <a:ext cx="9577064" cy="5597460"/>
          </a:xfrm>
        </p:spPr>
        <p:txBody>
          <a:bodyPr/>
          <a:lstStyle/>
          <a:p>
            <a:pPr marL="457200" lvl="1" indent="0">
              <a:buNone/>
            </a:pPr>
            <a:endParaRPr lang="fi-FI" sz="1400" dirty="0"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8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800" dirty="0">
                <a:solidFill>
                  <a:srgbClr val="232323"/>
                </a:solidFill>
                <a:latin typeface="Montserrat Light"/>
                <a:cs typeface="Montserrat Light"/>
              </a:rPr>
              <a:t> 8.5.2020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1257300" lvl="2" indent="-342900">
              <a:buAutoNum type="arabicPeriod"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HIFK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följer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restriktionerna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gällande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möten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samlingar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de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givits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av THL,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Bollförbundet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Veikkausliiga.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Man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fotboll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ifall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minsta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lilla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symptom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ifall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någon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av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riskgrupperna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för COVID 19-viruset.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Man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delta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smågruppsträningar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ifall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föräldrarna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barnet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upplever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personliga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smittorisken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blir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för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stor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Högst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10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personer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delta i en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ledd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aktivitet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en av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vara en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Från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14.5.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högst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30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personer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vistas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stora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planområde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deltagarna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måste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vara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indelade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mindre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grupper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högst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10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personer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Dessutom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de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här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mindre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grupperna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ha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någon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närkontakt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varandra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(RFV 8.5.)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Smågruppsträningen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genomförs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utomhus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lagets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träningstur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lämpliga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grupper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ett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sätt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beaktar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bestämmelserna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träningspassen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strävar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efter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undvika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sådana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delmoment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vilka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hamnar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närkontakt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varandra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Ett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säkerhetsavstånd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två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(2)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mellan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deltagarna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tillämpas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hela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träningspasset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B0BE96-1D69-EE4F-A9E5-CAF39A4C4F0B}"/>
              </a:ext>
            </a:extLst>
          </p:cNvPr>
          <p:cNvSpPr/>
          <p:nvPr/>
        </p:nvSpPr>
        <p:spPr>
          <a:xfrm>
            <a:off x="1086632" y="188640"/>
            <a:ext cx="697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inför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återgången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endParaRPr lang="fi-FI" sz="2800" b="1" dirty="0">
              <a:solidFill>
                <a:srgbClr val="232323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334656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C47-EB84-C24F-B69B-9BEFD63B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0568" y="478619"/>
            <a:ext cx="9577064" cy="5597460"/>
          </a:xfrm>
        </p:spPr>
        <p:txBody>
          <a:bodyPr/>
          <a:lstStyle/>
          <a:p>
            <a:pPr marL="457200" lvl="1" indent="0">
              <a:buNone/>
            </a:pPr>
            <a:endParaRPr lang="fi-FI" sz="1400" dirty="0"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8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800" dirty="0">
                <a:solidFill>
                  <a:srgbClr val="232323"/>
                </a:solidFill>
                <a:latin typeface="Montserrat Light"/>
                <a:cs typeface="Montserrat Light"/>
              </a:rPr>
              <a:t> 8.5.2020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7.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Smågruppsträningar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ordnas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alla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åldersklasser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födda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2012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äldre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tidsperioden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14.5.-31.5.2020-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Från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1.6.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HIFK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normala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lagträningar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födda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2013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2014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börjar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1.6.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normala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lagträningen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återigen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inleds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Detta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beror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Bollförbundets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smågruppsträning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enbart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ordnas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sett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sin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ålder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nivå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klarar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av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följa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avståndsregeln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andra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viktiga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hälsorelaterade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hela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träningspasset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8.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Smågruppen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tillsammans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förblir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länge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möjligt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(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ända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lagträningarna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börjar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).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alltså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alltid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tillsammans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alla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träningspass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för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antalet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sociala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kontakter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kunna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begränsas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9.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Deltagarna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använder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sig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av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omklädningsrum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andra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sociala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utrymmen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utan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kommer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planen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åker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hem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full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träningsutrustning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Man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även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tänka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undvika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närkontakter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resorna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från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Exempelvis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kommer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Väinämöinen-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planens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omklädningsrum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vara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stängda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träningspassen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10.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Träningsturen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räcker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55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minuter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mellan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turerna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används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en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förflyttningstid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fem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minuter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Man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träningsplatsen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tidigast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fem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minuter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innan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träningsturen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börjar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B0BE96-1D69-EE4F-A9E5-CAF39A4C4F0B}"/>
              </a:ext>
            </a:extLst>
          </p:cNvPr>
          <p:cNvSpPr/>
          <p:nvPr/>
        </p:nvSpPr>
        <p:spPr>
          <a:xfrm>
            <a:off x="1086622" y="188640"/>
            <a:ext cx="697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inför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återgången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endParaRPr lang="fi-FI" sz="2800" b="1" dirty="0">
              <a:solidFill>
                <a:srgbClr val="232323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339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C47-EB84-C24F-B69B-9BEFD63B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0568" y="711860"/>
            <a:ext cx="9577064" cy="5597460"/>
          </a:xfrm>
        </p:spPr>
        <p:txBody>
          <a:bodyPr/>
          <a:lstStyle/>
          <a:p>
            <a:pPr marL="457200" lvl="1" indent="0">
              <a:buNone/>
            </a:pPr>
            <a:endParaRPr lang="fi-FI" sz="1400" dirty="0"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8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800" dirty="0">
                <a:solidFill>
                  <a:srgbClr val="232323"/>
                </a:solidFill>
                <a:latin typeface="Montserrat Light"/>
                <a:cs typeface="Montserrat Light"/>
              </a:rPr>
              <a:t> 8.5.2020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11. Alla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deltagare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tvätta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sina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händer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hemma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både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efter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rekommenderas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även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använder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eget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desinfektionsmedel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12.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huvudsakligen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bollen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fötterna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kontakt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mellan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olika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undviks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Bollen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hämtas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planen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handskar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huvudsakligen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bara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målvakten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rör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vid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bollen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händerna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13.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Västar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används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inte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Endast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tränaren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förvaltar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lägger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koner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andra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hjälpmedel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behövs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14.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Spelarna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använder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sina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egna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vattenflaskor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annan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får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dricka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samma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flaska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15. Man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undvika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spotta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planen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16.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Ifall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tvungen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hosta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nysa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göra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i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ärmen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eller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innanför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skjortan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B0BE96-1D69-EE4F-A9E5-CAF39A4C4F0B}"/>
              </a:ext>
            </a:extLst>
          </p:cNvPr>
          <p:cNvSpPr/>
          <p:nvPr/>
        </p:nvSpPr>
        <p:spPr>
          <a:xfrm>
            <a:off x="1086622" y="188640"/>
            <a:ext cx="697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inför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återgången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endParaRPr lang="fi-FI" sz="2800" b="1" dirty="0">
              <a:solidFill>
                <a:srgbClr val="232323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095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C47-EB84-C24F-B69B-9BEFD63B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0568" y="711860"/>
            <a:ext cx="9577064" cy="5597460"/>
          </a:xfrm>
        </p:spPr>
        <p:txBody>
          <a:bodyPr/>
          <a:lstStyle/>
          <a:p>
            <a:pPr marL="457200" lvl="1" indent="0">
              <a:buNone/>
            </a:pPr>
            <a:endParaRPr lang="fi-FI" sz="1400" dirty="0"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8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800" dirty="0">
                <a:solidFill>
                  <a:srgbClr val="232323"/>
                </a:solidFill>
                <a:latin typeface="Montserrat Light"/>
                <a:cs typeface="Montserrat Light"/>
              </a:rPr>
              <a:t> 8.5.2020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17. Alla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möten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angående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genomförs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distans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18.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Dessa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bör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gås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igenom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med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hela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gruppen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på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förhand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  <a:p>
            <a:pPr marL="914400" lvl="2" indent="0">
              <a:buNone/>
            </a:pPr>
            <a:endParaRPr lang="fi-FI" sz="1400" dirty="0">
              <a:solidFill>
                <a:srgbClr val="232323"/>
              </a:solidFill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19.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Om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du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misstänker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att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du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blivit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smittad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av covid-19,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ska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du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agera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enligt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från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THL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och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din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1400" dirty="0" err="1">
                <a:solidFill>
                  <a:srgbClr val="232323"/>
                </a:solidFill>
                <a:latin typeface="Montserrat Light"/>
                <a:cs typeface="Montserrat Light"/>
              </a:rPr>
              <a:t>hemkommun</a:t>
            </a: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B0BE96-1D69-EE4F-A9E5-CAF39A4C4F0B}"/>
              </a:ext>
            </a:extLst>
          </p:cNvPr>
          <p:cNvSpPr/>
          <p:nvPr/>
        </p:nvSpPr>
        <p:spPr>
          <a:xfrm>
            <a:off x="1086622" y="188640"/>
            <a:ext cx="697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inför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återgången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endParaRPr lang="fi-FI" sz="2800" b="1" dirty="0">
              <a:solidFill>
                <a:srgbClr val="232323"/>
              </a:solidFill>
              <a:latin typeface="Montserrat Light"/>
              <a:cs typeface="Montserrat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866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28C47-EB84-C24F-B69B-9BEFD63BC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40568" y="711860"/>
            <a:ext cx="9577064" cy="5597460"/>
          </a:xfrm>
        </p:spPr>
        <p:txBody>
          <a:bodyPr/>
          <a:lstStyle/>
          <a:p>
            <a:pPr marL="457200" lvl="1" indent="0">
              <a:buNone/>
            </a:pPr>
            <a:endParaRPr lang="fi-FI" sz="1400" dirty="0">
              <a:latin typeface="Montserrat Light"/>
              <a:cs typeface="Montserrat Light"/>
            </a:endParaRPr>
          </a:p>
          <a:p>
            <a:pPr marL="914400" lvl="2" indent="0">
              <a:buNone/>
            </a:pPr>
            <a:r>
              <a:rPr lang="fi-FI" sz="1400" dirty="0">
                <a:solidFill>
                  <a:srgbClr val="232323"/>
                </a:solidFill>
                <a:latin typeface="Montserrat Light"/>
                <a:cs typeface="Montserrat Light"/>
              </a:rPr>
              <a:t>.</a:t>
            </a:r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B2B0BE96-1D69-EE4F-A9E5-CAF39A4C4F0B}"/>
              </a:ext>
            </a:extLst>
          </p:cNvPr>
          <p:cNvSpPr/>
          <p:nvPr/>
        </p:nvSpPr>
        <p:spPr>
          <a:xfrm>
            <a:off x="1086622" y="188640"/>
            <a:ext cx="697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Instruktioner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inför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återgången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till</a:t>
            </a:r>
            <a:r>
              <a:rPr lang="fi-FI" sz="2800" b="1" dirty="0">
                <a:solidFill>
                  <a:srgbClr val="232323"/>
                </a:solidFill>
                <a:latin typeface="Montserrat Light"/>
                <a:cs typeface="Montserrat Light"/>
              </a:rPr>
              <a:t> </a:t>
            </a:r>
            <a:r>
              <a:rPr lang="fi-FI" sz="2800" b="1" dirty="0" err="1">
                <a:solidFill>
                  <a:srgbClr val="232323"/>
                </a:solidFill>
                <a:latin typeface="Montserrat Light"/>
                <a:cs typeface="Montserrat Light"/>
              </a:rPr>
              <a:t>träningarna</a:t>
            </a:r>
            <a:endParaRPr lang="fi-FI" sz="2800" b="1" dirty="0">
              <a:solidFill>
                <a:srgbClr val="232323"/>
              </a:solidFill>
              <a:latin typeface="Montserrat Light"/>
              <a:cs typeface="Montserrat Light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4F196BD-F05E-FD4D-B888-E6E7AFDF1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8341"/>
            <a:ext cx="9144000" cy="456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596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454347"/>
      </a:dk1>
      <a:lt1>
        <a:srgbClr val="FFFFFF"/>
      </a:lt1>
      <a:dk2>
        <a:srgbClr val="1F368A"/>
      </a:dk2>
      <a:lt2>
        <a:srgbClr val="808080"/>
      </a:lt2>
      <a:accent1>
        <a:srgbClr val="FF0000"/>
      </a:accent1>
      <a:accent2>
        <a:srgbClr val="1F368A"/>
      </a:accent2>
      <a:accent3>
        <a:srgbClr val="FFFFFF"/>
      </a:accent3>
      <a:accent4>
        <a:srgbClr val="3A383B"/>
      </a:accent4>
      <a:accent5>
        <a:srgbClr val="FFAAAA"/>
      </a:accent5>
      <a:accent6>
        <a:srgbClr val="1B307D"/>
      </a:accent6>
      <a:hlink>
        <a:srgbClr val="FED639"/>
      </a:hlink>
      <a:folHlink>
        <a:srgbClr val="99CC00"/>
      </a:folHlink>
    </a:clrScheme>
    <a:fontScheme name="Default Design">
      <a:majorFont>
        <a:latin typeface="Georgi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54347"/>
        </a:dk1>
        <a:lt1>
          <a:srgbClr val="FFFFFF"/>
        </a:lt1>
        <a:dk2>
          <a:srgbClr val="1F368A"/>
        </a:dk2>
        <a:lt2>
          <a:srgbClr val="808080"/>
        </a:lt2>
        <a:accent1>
          <a:srgbClr val="FF0000"/>
        </a:accent1>
        <a:accent2>
          <a:srgbClr val="1F368A"/>
        </a:accent2>
        <a:accent3>
          <a:srgbClr val="FFFFFF"/>
        </a:accent3>
        <a:accent4>
          <a:srgbClr val="3A383B"/>
        </a:accent4>
        <a:accent5>
          <a:srgbClr val="FFAAAA"/>
        </a:accent5>
        <a:accent6>
          <a:srgbClr val="1B307D"/>
        </a:accent6>
        <a:hlink>
          <a:srgbClr val="FED63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64332</TotalTime>
  <Words>614</Words>
  <Application>Microsoft Macintosh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Georgia</vt:lpstr>
      <vt:lpstr>Montserrat Light</vt:lpstr>
      <vt:lpstr>Tahoma</vt:lpstr>
      <vt:lpstr>Wingdings</vt:lpstr>
      <vt:lpstr>Wingdings 2</vt:lpstr>
      <vt:lpstr>Default Design</vt:lpstr>
      <vt:lpstr>HIFK Fotbolls instruktioner inför återgången  till träningarna  HIFK Soccer rf, HIFK Fotboll Ab  8.5.2020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Kimmo</dc:creator>
  <cp:lastModifiedBy>Pami Aalto</cp:lastModifiedBy>
  <cp:revision>537</cp:revision>
  <cp:lastPrinted>2019-09-30T06:22:55Z</cp:lastPrinted>
  <dcterms:created xsi:type="dcterms:W3CDTF">2007-11-12T14:17:48Z</dcterms:created>
  <dcterms:modified xsi:type="dcterms:W3CDTF">2020-05-11T19:55:55Z</dcterms:modified>
</cp:coreProperties>
</file>