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96" r:id="rId2"/>
    <p:sldId id="425" r:id="rId3"/>
    <p:sldId id="426" r:id="rId4"/>
    <p:sldId id="427" r:id="rId5"/>
    <p:sldId id="428" r:id="rId6"/>
    <p:sldId id="429" r:id="rId7"/>
  </p:sldIdLst>
  <p:sldSz cx="9144000" cy="6858000" type="screen4x3"/>
  <p:notesSz cx="10234613" cy="7099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323"/>
    <a:srgbClr val="FF0000"/>
    <a:srgbClr val="E4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Normaali tyyli 3 - Korostu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48" autoAdjust="0"/>
    <p:restoredTop sz="96208" autoAdjust="0"/>
  </p:normalViewPr>
  <p:slideViewPr>
    <p:cSldViewPr>
      <p:cViewPr varScale="1">
        <p:scale>
          <a:sx n="96" d="100"/>
          <a:sy n="96" d="100"/>
        </p:scale>
        <p:origin x="880" y="176"/>
      </p:cViewPr>
      <p:guideLst>
        <p:guide orient="horz" pos="2160"/>
        <p:guide pos="288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444" cy="354496"/>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5796949" y="0"/>
            <a:ext cx="4435444" cy="354496"/>
          </a:xfrm>
          <a:prstGeom prst="rect">
            <a:avLst/>
          </a:prstGeom>
        </p:spPr>
        <p:txBody>
          <a:bodyPr vert="horz" lIns="91440" tIns="45720" rIns="91440" bIns="45720" rtlCol="0"/>
          <a:lstStyle>
            <a:lvl1pPr algn="r">
              <a:defRPr sz="1200"/>
            </a:lvl1pPr>
          </a:lstStyle>
          <a:p>
            <a:pPr>
              <a:defRPr/>
            </a:pPr>
            <a:fld id="{E3D4B97A-0EDF-4614-B225-FA8B707389D8}" type="datetimeFigureOut">
              <a:rPr lang="fi-FI"/>
              <a:pPr>
                <a:defRPr/>
              </a:pPr>
              <a:t>11.5.2020</a:t>
            </a:fld>
            <a:endParaRPr lang="fi-FI"/>
          </a:p>
        </p:txBody>
      </p:sp>
      <p:sp>
        <p:nvSpPr>
          <p:cNvPr id="4" name="Footer Placeholder 3"/>
          <p:cNvSpPr>
            <a:spLocks noGrp="1"/>
          </p:cNvSpPr>
          <p:nvPr>
            <p:ph type="ftr" sz="quarter" idx="2"/>
          </p:nvPr>
        </p:nvSpPr>
        <p:spPr>
          <a:xfrm>
            <a:off x="0" y="6743631"/>
            <a:ext cx="4435444" cy="354496"/>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5796949" y="6743631"/>
            <a:ext cx="4435444" cy="354496"/>
          </a:xfrm>
          <a:prstGeom prst="rect">
            <a:avLst/>
          </a:prstGeom>
        </p:spPr>
        <p:txBody>
          <a:bodyPr vert="horz" lIns="91440" tIns="45720" rIns="91440" bIns="45720" rtlCol="0" anchor="b"/>
          <a:lstStyle>
            <a:lvl1pPr algn="r">
              <a:defRPr sz="1200"/>
            </a:lvl1pPr>
          </a:lstStyle>
          <a:p>
            <a:pPr>
              <a:defRPr/>
            </a:pPr>
            <a:fld id="{06D7407D-4AAE-48AF-AAE4-0DEE2D5896BC}" type="slidenum">
              <a:rPr lang="fi-FI"/>
              <a:pPr>
                <a:defRPr/>
              </a:pPr>
              <a:t>‹#›</a:t>
            </a:fld>
            <a:endParaRPr lang="fi-FI"/>
          </a:p>
        </p:txBody>
      </p:sp>
    </p:spTree>
    <p:extLst>
      <p:ext uri="{BB962C8B-B14F-4D97-AF65-F5344CB8AC3E}">
        <p14:creationId xmlns:p14="http://schemas.microsoft.com/office/powerpoint/2010/main" val="623663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4435444" cy="354496"/>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fi-FI"/>
          </a:p>
        </p:txBody>
      </p:sp>
      <p:sp>
        <p:nvSpPr>
          <p:cNvPr id="31747" name="Rectangle 3"/>
          <p:cNvSpPr>
            <a:spLocks noGrp="1" noChangeArrowheads="1"/>
          </p:cNvSpPr>
          <p:nvPr>
            <p:ph type="dt" idx="1"/>
          </p:nvPr>
        </p:nvSpPr>
        <p:spPr bwMode="auto">
          <a:xfrm>
            <a:off x="5796949" y="0"/>
            <a:ext cx="4435444" cy="354496"/>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fi-FI"/>
          </a:p>
        </p:txBody>
      </p:sp>
      <p:sp>
        <p:nvSpPr>
          <p:cNvPr id="17412" name="Rectangle 4"/>
          <p:cNvSpPr>
            <a:spLocks noGrp="1" noRot="1" noChangeAspect="1" noChangeArrowheads="1" noTextEdit="1"/>
          </p:cNvSpPr>
          <p:nvPr>
            <p:ph type="sldImg" idx="2"/>
          </p:nvPr>
        </p:nvSpPr>
        <p:spPr bwMode="auto">
          <a:xfrm>
            <a:off x="3341688" y="533400"/>
            <a:ext cx="3551237" cy="2662238"/>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1023907" y="3372403"/>
            <a:ext cx="8186802" cy="319398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31750" name="Rectangle 6"/>
          <p:cNvSpPr>
            <a:spLocks noGrp="1" noChangeArrowheads="1"/>
          </p:cNvSpPr>
          <p:nvPr>
            <p:ph type="ftr" sz="quarter" idx="4"/>
          </p:nvPr>
        </p:nvSpPr>
        <p:spPr bwMode="auto">
          <a:xfrm>
            <a:off x="0" y="6743631"/>
            <a:ext cx="4435444" cy="354496"/>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fi-FI"/>
          </a:p>
        </p:txBody>
      </p:sp>
      <p:sp>
        <p:nvSpPr>
          <p:cNvPr id="31751" name="Rectangle 7"/>
          <p:cNvSpPr>
            <a:spLocks noGrp="1" noChangeArrowheads="1"/>
          </p:cNvSpPr>
          <p:nvPr>
            <p:ph type="sldNum" sz="quarter" idx="5"/>
          </p:nvPr>
        </p:nvSpPr>
        <p:spPr bwMode="auto">
          <a:xfrm>
            <a:off x="5796949" y="6743631"/>
            <a:ext cx="4435444" cy="354496"/>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9CE3B3B6-7905-427C-9EE1-03F8FD4B81BC}" type="slidenum">
              <a:rPr lang="fi-FI"/>
              <a:pPr>
                <a:defRPr/>
              </a:pPr>
              <a:t>‹#›</a:t>
            </a:fld>
            <a:endParaRPr lang="fi-FI"/>
          </a:p>
        </p:txBody>
      </p:sp>
    </p:spTree>
    <p:extLst>
      <p:ext uri="{BB962C8B-B14F-4D97-AF65-F5344CB8AC3E}">
        <p14:creationId xmlns:p14="http://schemas.microsoft.com/office/powerpoint/2010/main" val="40789479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123B484-719A-4172-B649-5BC60D5CF585}" type="slidenum">
              <a:rPr lang="fi-FI" smtClean="0"/>
              <a:pPr/>
              <a:t>1</a:t>
            </a:fld>
            <a:endParaRPr lang="fi-FI"/>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a:buFontTx/>
              <a:buChar char="-"/>
            </a:pPr>
            <a:endParaRPr lang="en-US" dirty="0"/>
          </a:p>
        </p:txBody>
      </p:sp>
    </p:spTree>
    <p:extLst>
      <p:ext uri="{BB962C8B-B14F-4D97-AF65-F5344CB8AC3E}">
        <p14:creationId xmlns:p14="http://schemas.microsoft.com/office/powerpoint/2010/main" val="11015260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12" descr="hifk_logo"/>
          <p:cNvPicPr>
            <a:picLocks noChangeAspect="1" noChangeArrowheads="1"/>
          </p:cNvPicPr>
          <p:nvPr userDrawn="1"/>
        </p:nvPicPr>
        <p:blipFill>
          <a:blip r:embed="rId3" cstate="print"/>
          <a:srcRect/>
          <a:stretch>
            <a:fillRect/>
          </a:stretch>
        </p:blipFill>
        <p:spPr bwMode="auto">
          <a:xfrm>
            <a:off x="4322763" y="5661025"/>
            <a:ext cx="536575" cy="604838"/>
          </a:xfrm>
          <a:prstGeom prst="rect">
            <a:avLst/>
          </a:prstGeom>
          <a:noFill/>
          <a:ln w="9525">
            <a:noFill/>
            <a:miter lim="800000"/>
            <a:headEnd/>
            <a:tailEnd/>
          </a:ln>
        </p:spPr>
      </p:pic>
      <p:sp>
        <p:nvSpPr>
          <p:cNvPr id="65538" name="Rectangle 2"/>
          <p:cNvSpPr>
            <a:spLocks noGrp="1" noChangeArrowheads="1"/>
          </p:cNvSpPr>
          <p:nvPr>
            <p:ph type="ctrTitle"/>
          </p:nvPr>
        </p:nvSpPr>
        <p:spPr>
          <a:xfrm>
            <a:off x="685800" y="2130425"/>
            <a:ext cx="7772400" cy="1470025"/>
          </a:xfrm>
        </p:spPr>
        <p:txBody>
          <a:bodyPr/>
          <a:lstStyle>
            <a:lvl1pPr algn="ctr">
              <a:defRPr sz="3000">
                <a:solidFill>
                  <a:schemeClr val="bg1"/>
                </a:solidFill>
              </a:defRPr>
            </a:lvl1pPr>
          </a:lstStyle>
          <a:p>
            <a:r>
              <a:rPr lang="fi-FI"/>
              <a:t>Muokkaa perustyyl. napsautt.</a:t>
            </a:r>
          </a:p>
        </p:txBody>
      </p:sp>
      <p:sp>
        <p:nvSpPr>
          <p:cNvPr id="65539" name="Rectangle 3"/>
          <p:cNvSpPr>
            <a:spLocks noGrp="1" noChangeArrowheads="1"/>
          </p:cNvSpPr>
          <p:nvPr>
            <p:ph type="subTitle" idx="1"/>
          </p:nvPr>
        </p:nvSpPr>
        <p:spPr>
          <a:xfrm>
            <a:off x="1371600" y="3644900"/>
            <a:ext cx="6400800" cy="1993900"/>
          </a:xfrm>
        </p:spPr>
        <p:txBody>
          <a:bodyPr/>
          <a:lstStyle>
            <a:lvl1pPr marL="0" indent="0" algn="ctr">
              <a:buFont typeface="Wingdings 2" pitchFamily="18" charset="2"/>
              <a:buNone/>
              <a:defRPr>
                <a:solidFill>
                  <a:schemeClr val="accent2"/>
                </a:solidFill>
              </a:defRPr>
            </a:lvl1pPr>
          </a:lstStyle>
          <a:p>
            <a:r>
              <a:rPr lang="fi-FI"/>
              <a:t>Muokkaa alaotsikon perustyyliä napsautt.</a:t>
            </a:r>
          </a:p>
        </p:txBody>
      </p:sp>
      <p:sp>
        <p:nvSpPr>
          <p:cNvPr id="5" name="Rectangle 4"/>
          <p:cNvSpPr>
            <a:spLocks noGrp="1" noChangeArrowheads="1"/>
          </p:cNvSpPr>
          <p:nvPr>
            <p:ph type="ftr" sz="quarter" idx="10"/>
          </p:nvPr>
        </p:nvSpPr>
        <p:spPr>
          <a:xfrm>
            <a:off x="3124200" y="6245225"/>
            <a:ext cx="2895600" cy="476250"/>
          </a:xfrm>
        </p:spPr>
        <p:txBody>
          <a:bodyPr/>
          <a:lstStyle>
            <a:lvl1pPr>
              <a:defRPr/>
            </a:lvl1pPr>
          </a:lstStyle>
          <a:p>
            <a:pPr>
              <a:defRPr/>
            </a:pPr>
            <a:r>
              <a:rPr lang="fi-FI"/>
              <a:t>HIFK esimerkkidia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14"/>
          <p:cNvSpPr>
            <a:spLocks noGrp="1" noChangeArrowheads="1"/>
          </p:cNvSpPr>
          <p:nvPr>
            <p:ph type="ftr" sz="quarter" idx="10"/>
          </p:nvPr>
        </p:nvSpPr>
        <p:spPr>
          <a:ln/>
        </p:spPr>
        <p:txBody>
          <a:bodyPr/>
          <a:lstStyle>
            <a:lvl1pPr>
              <a:defRPr/>
            </a:lvl1pPr>
          </a:lstStyle>
          <a:p>
            <a:pPr>
              <a:defRPr/>
            </a:pPr>
            <a:r>
              <a:rPr lang="fi-FI"/>
              <a:t>HIFK esimerkkidia</a:t>
            </a:r>
          </a:p>
        </p:txBody>
      </p:sp>
      <p:sp>
        <p:nvSpPr>
          <p:cNvPr id="5" name="Rectangle 15"/>
          <p:cNvSpPr>
            <a:spLocks noGrp="1" noChangeArrowheads="1"/>
          </p:cNvSpPr>
          <p:nvPr>
            <p:ph type="sldNum" sz="quarter" idx="11"/>
          </p:nvPr>
        </p:nvSpPr>
        <p:spPr>
          <a:ln/>
        </p:spPr>
        <p:txBody>
          <a:bodyPr/>
          <a:lstStyle>
            <a:lvl1pPr>
              <a:defRPr/>
            </a:lvl1pPr>
          </a:lstStyle>
          <a:p>
            <a:pPr>
              <a:defRPr/>
            </a:pPr>
            <a:fld id="{13DA32C5-346A-4133-BB96-2A98830718E4}" type="slidenum">
              <a:rPr lang="fi-FI"/>
              <a:pPr>
                <a:defRPr/>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14"/>
          <p:cNvSpPr>
            <a:spLocks noGrp="1" noChangeArrowheads="1"/>
          </p:cNvSpPr>
          <p:nvPr>
            <p:ph type="ftr" sz="quarter" idx="10"/>
          </p:nvPr>
        </p:nvSpPr>
        <p:spPr>
          <a:ln/>
        </p:spPr>
        <p:txBody>
          <a:bodyPr/>
          <a:lstStyle>
            <a:lvl1pPr>
              <a:defRPr/>
            </a:lvl1pPr>
          </a:lstStyle>
          <a:p>
            <a:pPr>
              <a:defRPr/>
            </a:pPr>
            <a:r>
              <a:rPr lang="fi-FI"/>
              <a:t>HIFK esimerkkidia</a:t>
            </a:r>
          </a:p>
        </p:txBody>
      </p:sp>
      <p:sp>
        <p:nvSpPr>
          <p:cNvPr id="5" name="Rectangle 15"/>
          <p:cNvSpPr>
            <a:spLocks noGrp="1" noChangeArrowheads="1"/>
          </p:cNvSpPr>
          <p:nvPr>
            <p:ph type="sldNum" sz="quarter" idx="11"/>
          </p:nvPr>
        </p:nvSpPr>
        <p:spPr>
          <a:ln/>
        </p:spPr>
        <p:txBody>
          <a:bodyPr/>
          <a:lstStyle>
            <a:lvl1pPr>
              <a:defRPr/>
            </a:lvl1pPr>
          </a:lstStyle>
          <a:p>
            <a:pPr>
              <a:defRPr/>
            </a:pPr>
            <a:fld id="{485DA89E-DD27-4AA0-9F29-17A209019A23}" type="slidenum">
              <a:rPr lang="fi-FI"/>
              <a:pPr>
                <a:defRPr/>
              </a:pPr>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3" name="Rectangle 14"/>
          <p:cNvSpPr>
            <a:spLocks noGrp="1" noChangeArrowheads="1"/>
          </p:cNvSpPr>
          <p:nvPr>
            <p:ph type="ftr" sz="quarter" idx="10"/>
          </p:nvPr>
        </p:nvSpPr>
        <p:spPr>
          <a:ln/>
        </p:spPr>
        <p:txBody>
          <a:bodyPr/>
          <a:lstStyle>
            <a:lvl1pPr>
              <a:defRPr/>
            </a:lvl1pPr>
          </a:lstStyle>
          <a:p>
            <a:pPr>
              <a:defRPr/>
            </a:pPr>
            <a:r>
              <a:rPr lang="fi-FI"/>
              <a:t>HIFK esimerkkidia</a:t>
            </a:r>
          </a:p>
        </p:txBody>
      </p:sp>
      <p:sp>
        <p:nvSpPr>
          <p:cNvPr id="4" name="Rectangle 15"/>
          <p:cNvSpPr>
            <a:spLocks noGrp="1" noChangeArrowheads="1"/>
          </p:cNvSpPr>
          <p:nvPr>
            <p:ph type="sldNum" sz="quarter" idx="11"/>
          </p:nvPr>
        </p:nvSpPr>
        <p:spPr>
          <a:ln/>
        </p:spPr>
        <p:txBody>
          <a:bodyPr/>
          <a:lstStyle>
            <a:lvl1pPr>
              <a:defRPr/>
            </a:lvl1pPr>
          </a:lstStyle>
          <a:p>
            <a:pPr>
              <a:defRPr/>
            </a:pPr>
            <a:fld id="{9783FCE7-4D05-4DB3-84F7-9C8D71B9AEBB}" type="slidenum">
              <a:rPr lang="fi-FI"/>
              <a:pPr>
                <a:defRPr/>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14"/>
          <p:cNvSpPr>
            <a:spLocks noGrp="1" noChangeArrowheads="1"/>
          </p:cNvSpPr>
          <p:nvPr>
            <p:ph type="ftr" sz="quarter" idx="10"/>
          </p:nvPr>
        </p:nvSpPr>
        <p:spPr>
          <a:ln/>
        </p:spPr>
        <p:txBody>
          <a:bodyPr/>
          <a:lstStyle>
            <a:lvl1pPr>
              <a:defRPr/>
            </a:lvl1pPr>
          </a:lstStyle>
          <a:p>
            <a:pPr>
              <a:defRPr/>
            </a:pPr>
            <a:r>
              <a:rPr lang="fi-FI"/>
              <a:t>HIFK esimerkkidia</a:t>
            </a:r>
          </a:p>
        </p:txBody>
      </p:sp>
      <p:sp>
        <p:nvSpPr>
          <p:cNvPr id="5" name="Rectangle 15"/>
          <p:cNvSpPr>
            <a:spLocks noGrp="1" noChangeArrowheads="1"/>
          </p:cNvSpPr>
          <p:nvPr>
            <p:ph type="sldNum" sz="quarter" idx="11"/>
          </p:nvPr>
        </p:nvSpPr>
        <p:spPr>
          <a:ln/>
        </p:spPr>
        <p:txBody>
          <a:bodyPr/>
          <a:lstStyle>
            <a:lvl1pPr>
              <a:defRPr/>
            </a:lvl1pPr>
          </a:lstStyle>
          <a:p>
            <a:pPr>
              <a:defRPr/>
            </a:pPr>
            <a:fld id="{82D7E4FC-7543-4A4D-91F8-BB66E2E765B9}" type="slidenum">
              <a:rPr lang="fi-FI"/>
              <a:pPr>
                <a:defRPr/>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4"/>
          <p:cNvSpPr>
            <a:spLocks noGrp="1" noChangeArrowheads="1"/>
          </p:cNvSpPr>
          <p:nvPr>
            <p:ph type="ftr" sz="quarter" idx="10"/>
          </p:nvPr>
        </p:nvSpPr>
        <p:spPr>
          <a:ln/>
        </p:spPr>
        <p:txBody>
          <a:bodyPr/>
          <a:lstStyle>
            <a:lvl1pPr>
              <a:defRPr/>
            </a:lvl1pPr>
          </a:lstStyle>
          <a:p>
            <a:pPr>
              <a:defRPr/>
            </a:pPr>
            <a:r>
              <a:rPr lang="fi-FI"/>
              <a:t>HIFK esimerkkidia</a:t>
            </a:r>
          </a:p>
        </p:txBody>
      </p:sp>
      <p:sp>
        <p:nvSpPr>
          <p:cNvPr id="5" name="Rectangle 15"/>
          <p:cNvSpPr>
            <a:spLocks noGrp="1" noChangeArrowheads="1"/>
          </p:cNvSpPr>
          <p:nvPr>
            <p:ph type="sldNum" sz="quarter" idx="11"/>
          </p:nvPr>
        </p:nvSpPr>
        <p:spPr>
          <a:ln/>
        </p:spPr>
        <p:txBody>
          <a:bodyPr/>
          <a:lstStyle>
            <a:lvl1pPr>
              <a:defRPr/>
            </a:lvl1pPr>
          </a:lstStyle>
          <a:p>
            <a:pPr>
              <a:defRPr/>
            </a:pPr>
            <a:fld id="{2DC74121-CC2B-42E0-8D85-2992C571380E}" type="slidenum">
              <a:rPr lang="fi-FI"/>
              <a:pPr>
                <a:defRPr/>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14"/>
          <p:cNvSpPr>
            <a:spLocks noGrp="1" noChangeArrowheads="1"/>
          </p:cNvSpPr>
          <p:nvPr>
            <p:ph type="ftr" sz="quarter" idx="10"/>
          </p:nvPr>
        </p:nvSpPr>
        <p:spPr>
          <a:ln/>
        </p:spPr>
        <p:txBody>
          <a:bodyPr/>
          <a:lstStyle>
            <a:lvl1pPr>
              <a:defRPr/>
            </a:lvl1pPr>
          </a:lstStyle>
          <a:p>
            <a:pPr>
              <a:defRPr/>
            </a:pPr>
            <a:r>
              <a:rPr lang="fi-FI"/>
              <a:t>HIFK esimerkkidia</a:t>
            </a:r>
          </a:p>
        </p:txBody>
      </p:sp>
      <p:sp>
        <p:nvSpPr>
          <p:cNvPr id="6" name="Rectangle 15"/>
          <p:cNvSpPr>
            <a:spLocks noGrp="1" noChangeArrowheads="1"/>
          </p:cNvSpPr>
          <p:nvPr>
            <p:ph type="sldNum" sz="quarter" idx="11"/>
          </p:nvPr>
        </p:nvSpPr>
        <p:spPr>
          <a:ln/>
        </p:spPr>
        <p:txBody>
          <a:bodyPr/>
          <a:lstStyle>
            <a:lvl1pPr>
              <a:defRPr/>
            </a:lvl1pPr>
          </a:lstStyle>
          <a:p>
            <a:pPr>
              <a:defRPr/>
            </a:pPr>
            <a:fld id="{99B8BC2E-D81C-443C-B00D-C6F2289D64B9}" type="slidenum">
              <a:rPr lang="fi-FI"/>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Rectangle 14"/>
          <p:cNvSpPr>
            <a:spLocks noGrp="1" noChangeArrowheads="1"/>
          </p:cNvSpPr>
          <p:nvPr>
            <p:ph type="ftr" sz="quarter" idx="10"/>
          </p:nvPr>
        </p:nvSpPr>
        <p:spPr>
          <a:ln/>
        </p:spPr>
        <p:txBody>
          <a:bodyPr/>
          <a:lstStyle>
            <a:lvl1pPr>
              <a:defRPr/>
            </a:lvl1pPr>
          </a:lstStyle>
          <a:p>
            <a:pPr>
              <a:defRPr/>
            </a:pPr>
            <a:r>
              <a:rPr lang="fi-FI"/>
              <a:t>HIFK esimerkkidia</a:t>
            </a:r>
          </a:p>
        </p:txBody>
      </p:sp>
      <p:sp>
        <p:nvSpPr>
          <p:cNvPr id="8" name="Rectangle 15"/>
          <p:cNvSpPr>
            <a:spLocks noGrp="1" noChangeArrowheads="1"/>
          </p:cNvSpPr>
          <p:nvPr>
            <p:ph type="sldNum" sz="quarter" idx="11"/>
          </p:nvPr>
        </p:nvSpPr>
        <p:spPr>
          <a:ln/>
        </p:spPr>
        <p:txBody>
          <a:bodyPr/>
          <a:lstStyle>
            <a:lvl1pPr>
              <a:defRPr/>
            </a:lvl1pPr>
          </a:lstStyle>
          <a:p>
            <a:pPr>
              <a:defRPr/>
            </a:pPr>
            <a:fld id="{82C8F342-E57D-4F56-8FF5-295680C32AB9}" type="slidenum">
              <a:rPr lang="fi-FI"/>
              <a:pPr>
                <a:defRPr/>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Rectangle 14"/>
          <p:cNvSpPr>
            <a:spLocks noGrp="1" noChangeArrowheads="1"/>
          </p:cNvSpPr>
          <p:nvPr>
            <p:ph type="ftr" sz="quarter" idx="10"/>
          </p:nvPr>
        </p:nvSpPr>
        <p:spPr>
          <a:ln/>
        </p:spPr>
        <p:txBody>
          <a:bodyPr/>
          <a:lstStyle>
            <a:lvl1pPr>
              <a:defRPr/>
            </a:lvl1pPr>
          </a:lstStyle>
          <a:p>
            <a:pPr>
              <a:defRPr/>
            </a:pPr>
            <a:r>
              <a:rPr lang="fi-FI"/>
              <a:t>HIFK esimerkkidia</a:t>
            </a:r>
          </a:p>
        </p:txBody>
      </p:sp>
      <p:sp>
        <p:nvSpPr>
          <p:cNvPr id="4" name="Rectangle 15"/>
          <p:cNvSpPr>
            <a:spLocks noGrp="1" noChangeArrowheads="1"/>
          </p:cNvSpPr>
          <p:nvPr>
            <p:ph type="sldNum" sz="quarter" idx="11"/>
          </p:nvPr>
        </p:nvSpPr>
        <p:spPr>
          <a:ln/>
        </p:spPr>
        <p:txBody>
          <a:bodyPr/>
          <a:lstStyle>
            <a:lvl1pPr>
              <a:defRPr/>
            </a:lvl1pPr>
          </a:lstStyle>
          <a:p>
            <a:pPr>
              <a:defRPr/>
            </a:pPr>
            <a:fld id="{BE710689-5904-4957-AF21-4D5136C3899C}" type="slidenum">
              <a:rPr lang="fi-FI"/>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ftr" sz="quarter" idx="10"/>
          </p:nvPr>
        </p:nvSpPr>
        <p:spPr>
          <a:ln/>
        </p:spPr>
        <p:txBody>
          <a:bodyPr/>
          <a:lstStyle>
            <a:lvl1pPr>
              <a:defRPr/>
            </a:lvl1pPr>
          </a:lstStyle>
          <a:p>
            <a:pPr>
              <a:defRPr/>
            </a:pPr>
            <a:r>
              <a:rPr lang="fi-FI"/>
              <a:t>HIFK esimerkkidia</a:t>
            </a:r>
          </a:p>
        </p:txBody>
      </p:sp>
      <p:sp>
        <p:nvSpPr>
          <p:cNvPr id="3" name="Rectangle 15"/>
          <p:cNvSpPr>
            <a:spLocks noGrp="1" noChangeArrowheads="1"/>
          </p:cNvSpPr>
          <p:nvPr>
            <p:ph type="sldNum" sz="quarter" idx="11"/>
          </p:nvPr>
        </p:nvSpPr>
        <p:spPr>
          <a:ln/>
        </p:spPr>
        <p:txBody>
          <a:bodyPr/>
          <a:lstStyle>
            <a:lvl1pPr>
              <a:defRPr/>
            </a:lvl1pPr>
          </a:lstStyle>
          <a:p>
            <a:pPr>
              <a:defRPr/>
            </a:pPr>
            <a:fld id="{377D85E0-2896-4595-8203-CFFC389F3915}" type="slidenum">
              <a:rPr lang="fi-FI"/>
              <a:pPr>
                <a:defRPr/>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p:cNvSpPr>
            <a:spLocks noGrp="1" noChangeArrowheads="1"/>
          </p:cNvSpPr>
          <p:nvPr>
            <p:ph type="ftr" sz="quarter" idx="10"/>
          </p:nvPr>
        </p:nvSpPr>
        <p:spPr>
          <a:ln/>
        </p:spPr>
        <p:txBody>
          <a:bodyPr/>
          <a:lstStyle>
            <a:lvl1pPr>
              <a:defRPr/>
            </a:lvl1pPr>
          </a:lstStyle>
          <a:p>
            <a:pPr>
              <a:defRPr/>
            </a:pPr>
            <a:r>
              <a:rPr lang="fi-FI"/>
              <a:t>HIFK esimerkkidia</a:t>
            </a:r>
          </a:p>
        </p:txBody>
      </p:sp>
      <p:sp>
        <p:nvSpPr>
          <p:cNvPr id="6" name="Rectangle 15"/>
          <p:cNvSpPr>
            <a:spLocks noGrp="1" noChangeArrowheads="1"/>
          </p:cNvSpPr>
          <p:nvPr>
            <p:ph type="sldNum" sz="quarter" idx="11"/>
          </p:nvPr>
        </p:nvSpPr>
        <p:spPr>
          <a:ln/>
        </p:spPr>
        <p:txBody>
          <a:bodyPr/>
          <a:lstStyle>
            <a:lvl1pPr>
              <a:defRPr/>
            </a:lvl1pPr>
          </a:lstStyle>
          <a:p>
            <a:pPr>
              <a:defRPr/>
            </a:pPr>
            <a:fld id="{F3ADBD60-F075-4B93-9537-F9BAFAC9C1EB}" type="slidenum">
              <a:rPr lang="fi-FI"/>
              <a:pPr>
                <a:defRPr/>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p:cNvSpPr>
            <a:spLocks noGrp="1" noChangeArrowheads="1"/>
          </p:cNvSpPr>
          <p:nvPr>
            <p:ph type="ftr" sz="quarter" idx="10"/>
          </p:nvPr>
        </p:nvSpPr>
        <p:spPr>
          <a:ln/>
        </p:spPr>
        <p:txBody>
          <a:bodyPr/>
          <a:lstStyle>
            <a:lvl1pPr>
              <a:defRPr/>
            </a:lvl1pPr>
          </a:lstStyle>
          <a:p>
            <a:pPr>
              <a:defRPr/>
            </a:pPr>
            <a:r>
              <a:rPr lang="fi-FI"/>
              <a:t>HIFK esimerkkidia</a:t>
            </a:r>
          </a:p>
        </p:txBody>
      </p:sp>
      <p:sp>
        <p:nvSpPr>
          <p:cNvPr id="6" name="Rectangle 15"/>
          <p:cNvSpPr>
            <a:spLocks noGrp="1" noChangeArrowheads="1"/>
          </p:cNvSpPr>
          <p:nvPr>
            <p:ph type="sldNum" sz="quarter" idx="11"/>
          </p:nvPr>
        </p:nvSpPr>
        <p:spPr>
          <a:ln/>
        </p:spPr>
        <p:txBody>
          <a:bodyPr/>
          <a:lstStyle>
            <a:lvl1pPr>
              <a:defRPr/>
            </a:lvl1pPr>
          </a:lstStyle>
          <a:p>
            <a:pPr>
              <a:defRPr/>
            </a:pPr>
            <a:fld id="{AF8EB5B3-6F2A-4A2A-B93B-5D2AC47BA560}" type="slidenum">
              <a:rPr lang="fi-FI"/>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a:t>Muokkaa perustyyl. napsautt.</a:t>
            </a:r>
          </a:p>
        </p:txBody>
      </p:sp>
      <p:sp>
        <p:nvSpPr>
          <p:cNvPr id="1027" name="Rectangle 1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038" name="Rectangle 14"/>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bg1"/>
                </a:solidFill>
              </a:defRPr>
            </a:lvl1pPr>
          </a:lstStyle>
          <a:p>
            <a:pPr>
              <a:defRPr/>
            </a:pPr>
            <a:r>
              <a:rPr lang="fi-FI"/>
              <a:t>HIFK esimerkkidia</a:t>
            </a:r>
          </a:p>
        </p:txBody>
      </p:sp>
      <p:sp>
        <p:nvSpPr>
          <p:cNvPr id="1039" name="Rectangle 15"/>
          <p:cNvSpPr>
            <a:spLocks noGrp="1" noChangeArrowheads="1"/>
          </p:cNvSpPr>
          <p:nvPr>
            <p:ph type="sldNum" sz="quarter" idx="4"/>
          </p:nvPr>
        </p:nvSpPr>
        <p:spPr bwMode="auto">
          <a:xfrm>
            <a:off x="6542088" y="6524625"/>
            <a:ext cx="2133600"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1"/>
                </a:solidFill>
                <a:latin typeface="+mn-lt"/>
              </a:defRPr>
            </a:lvl1pPr>
          </a:lstStyle>
          <a:p>
            <a:pPr>
              <a:defRPr/>
            </a:pPr>
            <a:fld id="{4260F1CB-62D5-495E-A56B-580B29BA9733}"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855"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latin typeface="Georgia" pitchFamily="18" charset="0"/>
          <a:cs typeface="Arial" charset="0"/>
        </a:defRPr>
      </a:lvl2pPr>
      <a:lvl3pPr algn="l" rtl="0" eaLnBrk="0" fontAlgn="base" hangingPunct="0">
        <a:spcBef>
          <a:spcPct val="0"/>
        </a:spcBef>
        <a:spcAft>
          <a:spcPct val="0"/>
        </a:spcAft>
        <a:defRPr sz="2800" b="1">
          <a:solidFill>
            <a:schemeClr val="accent2"/>
          </a:solidFill>
          <a:latin typeface="Georgia" pitchFamily="18" charset="0"/>
          <a:cs typeface="Arial" charset="0"/>
        </a:defRPr>
      </a:lvl3pPr>
      <a:lvl4pPr algn="l" rtl="0" eaLnBrk="0" fontAlgn="base" hangingPunct="0">
        <a:spcBef>
          <a:spcPct val="0"/>
        </a:spcBef>
        <a:spcAft>
          <a:spcPct val="0"/>
        </a:spcAft>
        <a:defRPr sz="2800" b="1">
          <a:solidFill>
            <a:schemeClr val="accent2"/>
          </a:solidFill>
          <a:latin typeface="Georgia" pitchFamily="18" charset="0"/>
          <a:cs typeface="Arial" charset="0"/>
        </a:defRPr>
      </a:lvl4pPr>
      <a:lvl5pPr algn="l" rtl="0" eaLnBrk="0" fontAlgn="base" hangingPunct="0">
        <a:spcBef>
          <a:spcPct val="0"/>
        </a:spcBef>
        <a:spcAft>
          <a:spcPct val="0"/>
        </a:spcAft>
        <a:defRPr sz="2800" b="1">
          <a:solidFill>
            <a:schemeClr val="accent2"/>
          </a:solidFill>
          <a:latin typeface="Georgia" pitchFamily="18" charset="0"/>
          <a:cs typeface="Arial" charset="0"/>
        </a:defRPr>
      </a:lvl5pPr>
      <a:lvl6pPr marL="457200" algn="l" rtl="0" fontAlgn="base">
        <a:spcBef>
          <a:spcPct val="0"/>
        </a:spcBef>
        <a:spcAft>
          <a:spcPct val="0"/>
        </a:spcAft>
        <a:defRPr sz="2800" b="1">
          <a:solidFill>
            <a:schemeClr val="accent2"/>
          </a:solidFill>
          <a:latin typeface="Georgia" pitchFamily="18" charset="0"/>
          <a:cs typeface="Arial" charset="0"/>
        </a:defRPr>
      </a:lvl6pPr>
      <a:lvl7pPr marL="914400" algn="l" rtl="0" fontAlgn="base">
        <a:spcBef>
          <a:spcPct val="0"/>
        </a:spcBef>
        <a:spcAft>
          <a:spcPct val="0"/>
        </a:spcAft>
        <a:defRPr sz="2800" b="1">
          <a:solidFill>
            <a:schemeClr val="accent2"/>
          </a:solidFill>
          <a:latin typeface="Georgia" pitchFamily="18" charset="0"/>
          <a:cs typeface="Arial" charset="0"/>
        </a:defRPr>
      </a:lvl7pPr>
      <a:lvl8pPr marL="1371600" algn="l" rtl="0" fontAlgn="base">
        <a:spcBef>
          <a:spcPct val="0"/>
        </a:spcBef>
        <a:spcAft>
          <a:spcPct val="0"/>
        </a:spcAft>
        <a:defRPr sz="2800" b="1">
          <a:solidFill>
            <a:schemeClr val="accent2"/>
          </a:solidFill>
          <a:latin typeface="Georgia" pitchFamily="18" charset="0"/>
          <a:cs typeface="Arial" charset="0"/>
        </a:defRPr>
      </a:lvl8pPr>
      <a:lvl9pPr marL="1828800" algn="l" rtl="0" fontAlgn="base">
        <a:spcBef>
          <a:spcPct val="0"/>
        </a:spcBef>
        <a:spcAft>
          <a:spcPct val="0"/>
        </a:spcAft>
        <a:defRPr sz="2800" b="1">
          <a:solidFill>
            <a:schemeClr val="accent2"/>
          </a:solidFill>
          <a:latin typeface="Georgia" pitchFamily="18" charset="0"/>
          <a:cs typeface="Arial" charset="0"/>
        </a:defRPr>
      </a:lvl9pPr>
    </p:titleStyle>
    <p:bodyStyle>
      <a:lvl1pPr marL="342900" indent="-342900" algn="l" rtl="0" eaLnBrk="0" fontAlgn="base" hangingPunct="0">
        <a:lnSpc>
          <a:spcPct val="110000"/>
        </a:lnSpc>
        <a:spcBef>
          <a:spcPct val="20000"/>
        </a:spcBef>
        <a:spcAft>
          <a:spcPct val="0"/>
        </a:spcAft>
        <a:buClr>
          <a:schemeClr val="accent2"/>
        </a:buClr>
        <a:buFont typeface="Wingdings 2" pitchFamily="18" charset="2"/>
        <a:buChar char="è"/>
        <a:defRPr sz="2000">
          <a:solidFill>
            <a:schemeClr val="tx1"/>
          </a:solidFill>
          <a:latin typeface="+mn-lt"/>
          <a:ea typeface="+mn-ea"/>
          <a:cs typeface="+mn-cs"/>
        </a:defRPr>
      </a:lvl1pPr>
      <a:lvl2pPr marL="742950" indent="-285750" algn="l" rtl="0" eaLnBrk="0" fontAlgn="base" hangingPunct="0">
        <a:lnSpc>
          <a:spcPct val="110000"/>
        </a:lnSpc>
        <a:spcBef>
          <a:spcPct val="20000"/>
        </a:spcBef>
        <a:spcAft>
          <a:spcPct val="0"/>
        </a:spcAft>
        <a:buClr>
          <a:schemeClr val="accent2"/>
        </a:buClr>
        <a:buFont typeface="Wingdings" pitchFamily="2" charset="2"/>
        <a:buChar char="§"/>
        <a:defRPr>
          <a:solidFill>
            <a:schemeClr val="tx1"/>
          </a:solidFill>
          <a:latin typeface="+mn-lt"/>
          <a:cs typeface="+mn-cs"/>
        </a:defRPr>
      </a:lvl2pPr>
      <a:lvl3pPr marL="1143000" indent="-228600" algn="l" rtl="0" eaLnBrk="0" fontAlgn="base" hangingPunct="0">
        <a:lnSpc>
          <a:spcPct val="110000"/>
        </a:lnSpc>
        <a:spcBef>
          <a:spcPct val="20000"/>
        </a:spcBef>
        <a:spcAft>
          <a:spcPct val="0"/>
        </a:spcAft>
        <a:buClr>
          <a:schemeClr val="accent2"/>
        </a:buClr>
        <a:buFont typeface="Wingdings 2" pitchFamily="18" charset="2"/>
        <a:buChar char="­"/>
        <a:defRPr sz="1600">
          <a:solidFill>
            <a:schemeClr val="tx1"/>
          </a:solidFill>
          <a:latin typeface="+mn-lt"/>
          <a:cs typeface="+mn-cs"/>
        </a:defRPr>
      </a:lvl3pPr>
      <a:lvl4pPr marL="1600200" indent="-228600" algn="l" rtl="0" eaLnBrk="0" fontAlgn="base" hangingPunct="0">
        <a:lnSpc>
          <a:spcPct val="110000"/>
        </a:lnSpc>
        <a:spcBef>
          <a:spcPct val="20000"/>
        </a:spcBef>
        <a:spcAft>
          <a:spcPct val="0"/>
        </a:spcAft>
        <a:buClr>
          <a:schemeClr val="accent2"/>
        </a:buClr>
        <a:buFont typeface="Arial" charset="0"/>
        <a:buChar char="–"/>
        <a:defRPr sz="1600">
          <a:solidFill>
            <a:schemeClr val="tx1"/>
          </a:solidFill>
          <a:latin typeface="+mn-lt"/>
          <a:cs typeface="+mn-cs"/>
        </a:defRPr>
      </a:lvl4pPr>
      <a:lvl5pPr marL="2057400" indent="-228600" algn="l" rtl="0" eaLnBrk="0" fontAlgn="base" hangingPunct="0">
        <a:lnSpc>
          <a:spcPct val="110000"/>
        </a:lnSpc>
        <a:spcBef>
          <a:spcPct val="20000"/>
        </a:spcBef>
        <a:spcAft>
          <a:spcPct val="0"/>
        </a:spcAft>
        <a:buClr>
          <a:schemeClr val="accent2"/>
        </a:buClr>
        <a:buFont typeface="Arial" charset="0"/>
        <a:buChar char="»"/>
        <a:defRPr sz="1600">
          <a:solidFill>
            <a:schemeClr val="tx1"/>
          </a:solidFill>
          <a:latin typeface="+mn-lt"/>
          <a:cs typeface="+mn-cs"/>
        </a:defRPr>
      </a:lvl5pPr>
      <a:lvl6pPr marL="2514600" indent="-228600" algn="l" rtl="0" fontAlgn="base">
        <a:lnSpc>
          <a:spcPct val="110000"/>
        </a:lnSpc>
        <a:spcBef>
          <a:spcPct val="20000"/>
        </a:spcBef>
        <a:spcAft>
          <a:spcPct val="0"/>
        </a:spcAft>
        <a:buClr>
          <a:schemeClr val="accent2"/>
        </a:buClr>
        <a:buFont typeface="Arial" charset="0"/>
        <a:buChar char="»"/>
        <a:defRPr sz="1600">
          <a:solidFill>
            <a:schemeClr val="tx1"/>
          </a:solidFill>
          <a:latin typeface="+mn-lt"/>
          <a:cs typeface="+mn-cs"/>
        </a:defRPr>
      </a:lvl6pPr>
      <a:lvl7pPr marL="2971800" indent="-228600" algn="l" rtl="0" fontAlgn="base">
        <a:lnSpc>
          <a:spcPct val="110000"/>
        </a:lnSpc>
        <a:spcBef>
          <a:spcPct val="20000"/>
        </a:spcBef>
        <a:spcAft>
          <a:spcPct val="0"/>
        </a:spcAft>
        <a:buClr>
          <a:schemeClr val="accent2"/>
        </a:buClr>
        <a:buFont typeface="Arial" charset="0"/>
        <a:buChar char="»"/>
        <a:defRPr sz="1600">
          <a:solidFill>
            <a:schemeClr val="tx1"/>
          </a:solidFill>
          <a:latin typeface="+mn-lt"/>
          <a:cs typeface="+mn-cs"/>
        </a:defRPr>
      </a:lvl7pPr>
      <a:lvl8pPr marL="3429000" indent="-228600" algn="l" rtl="0" fontAlgn="base">
        <a:lnSpc>
          <a:spcPct val="110000"/>
        </a:lnSpc>
        <a:spcBef>
          <a:spcPct val="20000"/>
        </a:spcBef>
        <a:spcAft>
          <a:spcPct val="0"/>
        </a:spcAft>
        <a:buClr>
          <a:schemeClr val="accent2"/>
        </a:buClr>
        <a:buFont typeface="Arial" charset="0"/>
        <a:buChar char="»"/>
        <a:defRPr sz="1600">
          <a:solidFill>
            <a:schemeClr val="tx1"/>
          </a:solidFill>
          <a:latin typeface="+mn-lt"/>
          <a:cs typeface="+mn-cs"/>
        </a:defRPr>
      </a:lvl8pPr>
      <a:lvl9pPr marL="3886200" indent="-228600" algn="l" rtl="0" fontAlgn="base">
        <a:lnSpc>
          <a:spcPct val="110000"/>
        </a:lnSpc>
        <a:spcBef>
          <a:spcPct val="20000"/>
        </a:spcBef>
        <a:spcAft>
          <a:spcPct val="0"/>
        </a:spcAft>
        <a:buClr>
          <a:schemeClr val="accent2"/>
        </a:buClr>
        <a:buFont typeface="Arial" charset="0"/>
        <a:buChar char="»"/>
        <a:defRPr sz="1600">
          <a:solidFill>
            <a:schemeClr val="tx1"/>
          </a:solidFill>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93987"/>
            <a:ext cx="7772400" cy="1470025"/>
          </a:xfrm>
        </p:spPr>
        <p:txBody>
          <a:bodyPr/>
          <a:lstStyle/>
          <a:p>
            <a:r>
              <a:rPr lang="fi-FI" dirty="0">
                <a:latin typeface="Montserrat Light"/>
                <a:cs typeface="Montserrat Light"/>
              </a:rPr>
              <a:t>HIFK </a:t>
            </a:r>
            <a:r>
              <a:rPr lang="fi-FI" dirty="0" err="1">
                <a:latin typeface="Montserrat Light"/>
                <a:cs typeface="Montserrat Light"/>
              </a:rPr>
              <a:t>Fotboll</a:t>
            </a:r>
            <a:r>
              <a:rPr lang="fi-FI" dirty="0">
                <a:latin typeface="Montserrat Light"/>
                <a:cs typeface="Montserrat Light"/>
              </a:rPr>
              <a:t> ohjeet harjoituksiin paluusta</a:t>
            </a:r>
            <a:br>
              <a:rPr lang="fi-FI" dirty="0">
                <a:latin typeface="Montserrat Light"/>
                <a:cs typeface="Montserrat Light"/>
              </a:rPr>
            </a:br>
            <a:br>
              <a:rPr lang="fi-FI" dirty="0">
                <a:latin typeface="Montserrat Light"/>
                <a:cs typeface="Montserrat Light"/>
              </a:rPr>
            </a:br>
            <a:r>
              <a:rPr lang="fi-FI" sz="2000" dirty="0">
                <a:latin typeface="Montserrat Light"/>
                <a:cs typeface="Montserrat Light"/>
              </a:rPr>
              <a:t>HIFK Soccer </a:t>
            </a:r>
            <a:r>
              <a:rPr lang="fi-FI" sz="2000" dirty="0" err="1">
                <a:latin typeface="Montserrat Light"/>
                <a:cs typeface="Montserrat Light"/>
              </a:rPr>
              <a:t>rf</a:t>
            </a:r>
            <a:r>
              <a:rPr lang="fi-FI" sz="2000" dirty="0">
                <a:latin typeface="Montserrat Light"/>
                <a:cs typeface="Montserrat Light"/>
              </a:rPr>
              <a:t>, HIFK </a:t>
            </a:r>
            <a:r>
              <a:rPr lang="fi-FI" sz="2000" dirty="0" err="1">
                <a:latin typeface="Montserrat Light"/>
                <a:cs typeface="Montserrat Light"/>
              </a:rPr>
              <a:t>Fotboll</a:t>
            </a:r>
            <a:r>
              <a:rPr lang="fi-FI" sz="2000" dirty="0">
                <a:latin typeface="Montserrat Light"/>
                <a:cs typeface="Montserrat Light"/>
              </a:rPr>
              <a:t> Ab</a:t>
            </a:r>
            <a:br>
              <a:rPr lang="fi-FI" sz="2000" dirty="0">
                <a:latin typeface="Montserrat Light"/>
                <a:cs typeface="Montserrat Light"/>
              </a:rPr>
            </a:br>
            <a:br>
              <a:rPr lang="fi-FI" sz="2000" dirty="0">
                <a:latin typeface="Montserrat Light"/>
                <a:cs typeface="Montserrat Light"/>
              </a:rPr>
            </a:br>
            <a:r>
              <a:rPr lang="fi-FI" sz="2000" dirty="0">
                <a:latin typeface="Montserrat Light"/>
                <a:cs typeface="Montserrat Light"/>
              </a:rPr>
              <a:t>8.5.2020</a:t>
            </a:r>
          </a:p>
        </p:txBody>
      </p:sp>
      <p:sp>
        <p:nvSpPr>
          <p:cNvPr id="2" name="Suorakulmio 1"/>
          <p:cNvSpPr/>
          <p:nvPr/>
        </p:nvSpPr>
        <p:spPr>
          <a:xfrm>
            <a:off x="3923928" y="6381328"/>
            <a:ext cx="1296144"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928C47-EB84-C24F-B69B-9BEFD63BCEDD}"/>
              </a:ext>
            </a:extLst>
          </p:cNvPr>
          <p:cNvSpPr>
            <a:spLocks noGrp="1"/>
          </p:cNvSpPr>
          <p:nvPr>
            <p:ph idx="1"/>
          </p:nvPr>
        </p:nvSpPr>
        <p:spPr>
          <a:xfrm>
            <a:off x="-540568" y="711860"/>
            <a:ext cx="9577064" cy="5597460"/>
          </a:xfrm>
        </p:spPr>
        <p:txBody>
          <a:bodyPr/>
          <a:lstStyle/>
          <a:p>
            <a:pPr marL="457200" lvl="1" indent="0">
              <a:buNone/>
            </a:pPr>
            <a:endParaRPr lang="fi-FI" sz="1400" dirty="0">
              <a:latin typeface="Montserrat Light"/>
              <a:cs typeface="Montserrat Light"/>
            </a:endParaRPr>
          </a:p>
          <a:p>
            <a:pPr marL="914400" lvl="2" indent="0">
              <a:buNone/>
            </a:pPr>
            <a:r>
              <a:rPr lang="fi-FI" sz="1800" dirty="0">
                <a:solidFill>
                  <a:srgbClr val="232323"/>
                </a:solidFill>
                <a:latin typeface="Montserrat Light"/>
                <a:cs typeface="Montserrat Light"/>
              </a:rPr>
              <a:t>Ohjeet 8.5.2020</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1. HIFK noudattaa valtioneuvoston </a:t>
            </a:r>
            <a:r>
              <a:rPr lang="fi-FI" sz="1400" dirty="0" err="1">
                <a:solidFill>
                  <a:srgbClr val="232323"/>
                </a:solidFill>
                <a:latin typeface="Montserrat Light"/>
                <a:cs typeface="Montserrat Light"/>
              </a:rPr>
              <a:t>liikkumis</a:t>
            </a:r>
            <a:r>
              <a:rPr lang="fi-FI" sz="1400" dirty="0">
                <a:solidFill>
                  <a:srgbClr val="232323"/>
                </a:solidFill>
                <a:latin typeface="Montserrat Light"/>
                <a:cs typeface="Montserrat Light"/>
              </a:rPr>
              <a:t>- ja kokousrajoituksia sekä </a:t>
            </a:r>
            <a:r>
              <a:rPr lang="fi-FI" sz="1400" dirty="0" err="1">
                <a:solidFill>
                  <a:srgbClr val="232323"/>
                </a:solidFill>
                <a:latin typeface="Montserrat Light"/>
                <a:cs typeface="Montserrat Light"/>
              </a:rPr>
              <a:t>THL:n</a:t>
            </a:r>
            <a:r>
              <a:rPr lang="fi-FI" sz="1400" dirty="0">
                <a:solidFill>
                  <a:srgbClr val="232323"/>
                </a:solidFill>
                <a:latin typeface="Montserrat Light"/>
                <a:cs typeface="Montserrat Light"/>
              </a:rPr>
              <a:t>, Palloliiton ja Veikkausliigan ohjeistuksia.</a:t>
            </a:r>
          </a:p>
          <a:p>
            <a:pPr marL="1257300" lvl="2" indent="-342900">
              <a:buAutoNum type="arabicPeriod"/>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2. Jalkapalloa ei tule harjoitella, mikäli henkilöllä on pieniäkään sairauden oireita tai hän kuuluu COVID 19 - viruksen kannalta johonkin riskiryhmään.</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3. Pienryhmäharjoituksiin ei pidä osallistua, jos vanhempi tai lapsi kokee tartuntariskin itselleen tai perheelle liian suureksi.</a:t>
            </a:r>
          </a:p>
          <a:p>
            <a:pPr marL="1257300" lvl="2" indent="-342900">
              <a:buFont typeface="+mj-lt"/>
              <a:buAutoNum type="arabicPeriod"/>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4. Ohjatussa tapahtumassa on maksimissaan 10 osallistujaa, joista vähintään 1 on valmentaja. 14.5. alkaen voi isolla kentällä olla samanaikaisesti yhteensä enintään 30 henkilöä kymmenen hengen ryhmiin jakaantuneina siten, ettei lähikontaktia synny. (AVI 8.5.)</a:t>
            </a:r>
          </a:p>
          <a:p>
            <a:pPr marL="1257300" lvl="2" indent="-342900">
              <a:buFont typeface="+mj-lt"/>
              <a:buAutoNum type="arabicPeriod"/>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5. Pienryhmäharjoittelu tapahtuu ulkotiloissa omalla harjoitusvuorolla. Valmentajat jakavat pelaajat sopiviin ryhmiin määräykset huomioiden.</a:t>
            </a:r>
          </a:p>
          <a:p>
            <a:pPr marL="1257300" lvl="2" indent="-342900">
              <a:buFont typeface="+mj-lt"/>
              <a:buAutoNum type="arabicPeriod"/>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6. Harjoituksissa pyritään välttämään osioita, joissa pelaajat joutuvat lähikontaktiin. Henkilöiden väliset etäisyydet säilyvät vähintään kahdessa (2) metrissä koko tapahtuman ajan.</a:t>
            </a:r>
          </a:p>
        </p:txBody>
      </p:sp>
      <p:sp>
        <p:nvSpPr>
          <p:cNvPr id="5" name="Suorakulmio 4">
            <a:extLst>
              <a:ext uri="{FF2B5EF4-FFF2-40B4-BE49-F238E27FC236}">
                <a16:creationId xmlns:a16="http://schemas.microsoft.com/office/drawing/2014/main" id="{B2B0BE96-1D69-EE4F-A9E5-CAF39A4C4F0B}"/>
              </a:ext>
            </a:extLst>
          </p:cNvPr>
          <p:cNvSpPr/>
          <p:nvPr/>
        </p:nvSpPr>
        <p:spPr>
          <a:xfrm>
            <a:off x="1454800" y="188640"/>
            <a:ext cx="6234399" cy="523220"/>
          </a:xfrm>
          <a:prstGeom prst="rect">
            <a:avLst/>
          </a:prstGeom>
        </p:spPr>
        <p:txBody>
          <a:bodyPr wrap="none">
            <a:spAutoFit/>
          </a:bodyPr>
          <a:lstStyle/>
          <a:p>
            <a:pPr algn="ctr"/>
            <a:r>
              <a:rPr lang="fi-FI" sz="2800" b="1" dirty="0">
                <a:solidFill>
                  <a:srgbClr val="232323"/>
                </a:solidFill>
                <a:latin typeface="Montserrat Light"/>
                <a:cs typeface="Montserrat Light"/>
              </a:rPr>
              <a:t>Ohjeet harjoituksiin palaamisesta </a:t>
            </a:r>
          </a:p>
        </p:txBody>
      </p:sp>
    </p:spTree>
    <p:extLst>
      <p:ext uri="{BB962C8B-B14F-4D97-AF65-F5344CB8AC3E}">
        <p14:creationId xmlns:p14="http://schemas.microsoft.com/office/powerpoint/2010/main" val="3346565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928C47-EB84-C24F-B69B-9BEFD63BCEDD}"/>
              </a:ext>
            </a:extLst>
          </p:cNvPr>
          <p:cNvSpPr>
            <a:spLocks noGrp="1"/>
          </p:cNvSpPr>
          <p:nvPr>
            <p:ph idx="1"/>
          </p:nvPr>
        </p:nvSpPr>
        <p:spPr>
          <a:xfrm>
            <a:off x="-540568" y="478619"/>
            <a:ext cx="9577064" cy="5597460"/>
          </a:xfrm>
        </p:spPr>
        <p:txBody>
          <a:bodyPr/>
          <a:lstStyle/>
          <a:p>
            <a:pPr marL="457200" lvl="1" indent="0">
              <a:buNone/>
            </a:pPr>
            <a:endParaRPr lang="fi-FI" sz="1400" dirty="0">
              <a:latin typeface="Montserrat Light"/>
              <a:cs typeface="Montserrat Light"/>
            </a:endParaRPr>
          </a:p>
          <a:p>
            <a:pPr marL="914400" lvl="2" indent="0">
              <a:buNone/>
            </a:pPr>
            <a:r>
              <a:rPr lang="fi-FI" sz="1800" dirty="0">
                <a:solidFill>
                  <a:srgbClr val="232323"/>
                </a:solidFill>
                <a:latin typeface="Montserrat Light"/>
                <a:cs typeface="Montserrat Light"/>
              </a:rPr>
              <a:t>Ohjeet 8.5.2020</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7. Pienryhmäharjoituksia järjestetään 2012-syntyneille ja sitä vanhemmille pelaajille 14.5.2020-31.5.2020. 1.6. alkaen palataan normaaliin joukkueharjoitteluun.</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2013- ja 2014-syntyneet pelaajat aloittavat harjoittelun 1.6. kun normaali joukkueharjoittelu alkaa. Tämä siksi, että Palloliiton ohjeiden mukaan pienryhmäharjoittelua järjestetään vain sen ikäisille tai tasoisille pelaajille, jotka pystyvät noudattamaan etäisyyssääntöä ja muita kaikkia muita terveyden kannalta tärkeitä ohjeita koko tapahtuman ajan.</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8. Yhdessä harjoitteleva pienryhmä säilyy samana mahdollisimman pitkään tapahtumasta toiseen (kunnes kokojoukkueharjoittelu sallitaan).</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9. Osallistujat eivät käytä pukuhuone- tai muita sosiaalitiloja, vaan saapuvat kentälle ja poistuvat kentältä suoraan harjoitusvarustuksessa. Lähikontaktien välttäminen harjoituksiin kulkemisessa on myös huomioitava. Esimerkiksi Väinämöisen kentän pukuhuoneet ovat suljettuina harjoitusten ajan</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10. Harjoitusvuoron pituus on 55 minuuttia ja harjoitusvuorojen välissä on 5 minuutin siirtymäaika. Paikalle harjoituksiin saavutaan aikaisintaan 5 minuuttia ennen vuoron alkua. </a:t>
            </a:r>
          </a:p>
        </p:txBody>
      </p:sp>
      <p:sp>
        <p:nvSpPr>
          <p:cNvPr id="5" name="Suorakulmio 4">
            <a:extLst>
              <a:ext uri="{FF2B5EF4-FFF2-40B4-BE49-F238E27FC236}">
                <a16:creationId xmlns:a16="http://schemas.microsoft.com/office/drawing/2014/main" id="{B2B0BE96-1D69-EE4F-A9E5-CAF39A4C4F0B}"/>
              </a:ext>
            </a:extLst>
          </p:cNvPr>
          <p:cNvSpPr/>
          <p:nvPr/>
        </p:nvSpPr>
        <p:spPr>
          <a:xfrm>
            <a:off x="1454800" y="188640"/>
            <a:ext cx="6234399" cy="523220"/>
          </a:xfrm>
          <a:prstGeom prst="rect">
            <a:avLst/>
          </a:prstGeom>
        </p:spPr>
        <p:txBody>
          <a:bodyPr wrap="none">
            <a:spAutoFit/>
          </a:bodyPr>
          <a:lstStyle/>
          <a:p>
            <a:pPr algn="ctr"/>
            <a:r>
              <a:rPr lang="fi-FI" sz="2800" b="1" dirty="0">
                <a:solidFill>
                  <a:srgbClr val="232323"/>
                </a:solidFill>
                <a:latin typeface="Montserrat Light"/>
                <a:cs typeface="Montserrat Light"/>
              </a:rPr>
              <a:t>Ohjeet harjoituksiin palaamisesta </a:t>
            </a:r>
          </a:p>
        </p:txBody>
      </p:sp>
    </p:spTree>
    <p:extLst>
      <p:ext uri="{BB962C8B-B14F-4D97-AF65-F5344CB8AC3E}">
        <p14:creationId xmlns:p14="http://schemas.microsoft.com/office/powerpoint/2010/main" val="343339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928C47-EB84-C24F-B69B-9BEFD63BCEDD}"/>
              </a:ext>
            </a:extLst>
          </p:cNvPr>
          <p:cNvSpPr>
            <a:spLocks noGrp="1"/>
          </p:cNvSpPr>
          <p:nvPr>
            <p:ph idx="1"/>
          </p:nvPr>
        </p:nvSpPr>
        <p:spPr>
          <a:xfrm>
            <a:off x="-540568" y="711860"/>
            <a:ext cx="9577064" cy="5597460"/>
          </a:xfrm>
        </p:spPr>
        <p:txBody>
          <a:bodyPr/>
          <a:lstStyle/>
          <a:p>
            <a:pPr marL="457200" lvl="1" indent="0">
              <a:buNone/>
            </a:pPr>
            <a:endParaRPr lang="fi-FI" sz="1400" dirty="0">
              <a:latin typeface="Montserrat Light"/>
              <a:cs typeface="Montserrat Light"/>
            </a:endParaRPr>
          </a:p>
          <a:p>
            <a:pPr marL="914400" lvl="2" indent="0">
              <a:buNone/>
            </a:pPr>
            <a:r>
              <a:rPr lang="fi-FI" sz="1800" dirty="0">
                <a:solidFill>
                  <a:srgbClr val="232323"/>
                </a:solidFill>
                <a:latin typeface="Montserrat Light"/>
                <a:cs typeface="Montserrat Light"/>
              </a:rPr>
              <a:t>Ohjeet 8.5.2020</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11. Kaikkien osallistujien tulee pestä kädet ennen ja jälkeen tapahtuman kotona. Suositeltavaa on myös käyttää omaa desinfiointiainetta.</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12. Harjoituksissa palloja käsitellään lähtökohtaisesti jaloin ja pelaajien kontakteja vältetään. Pallo tuodaan hanskat kädessä kentälle, mutta harjoituksissa palloon koskee käsillä pääsääntöisesti vain maalivahti.</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13.Harjoituksissa ei käytetä liivejä. Merkkikartioita ja muita valmennuksen apuvälineitä käsittelee vain valmentaja.</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14. Pelaajat käyttävät omia juomapullojaan, mutta siitä ei saa juoda kukaan muu henkilö.</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15. Sylkemistä kentällä tulee välttää.</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16. Jos joudut yskimään tai aivastamaan, yski/aivasta hihaasi tai paitasi sisään.</a:t>
            </a:r>
          </a:p>
        </p:txBody>
      </p:sp>
      <p:sp>
        <p:nvSpPr>
          <p:cNvPr id="5" name="Suorakulmio 4">
            <a:extLst>
              <a:ext uri="{FF2B5EF4-FFF2-40B4-BE49-F238E27FC236}">
                <a16:creationId xmlns:a16="http://schemas.microsoft.com/office/drawing/2014/main" id="{B2B0BE96-1D69-EE4F-A9E5-CAF39A4C4F0B}"/>
              </a:ext>
            </a:extLst>
          </p:cNvPr>
          <p:cNvSpPr/>
          <p:nvPr/>
        </p:nvSpPr>
        <p:spPr>
          <a:xfrm>
            <a:off x="1454800" y="188640"/>
            <a:ext cx="6234399" cy="523220"/>
          </a:xfrm>
          <a:prstGeom prst="rect">
            <a:avLst/>
          </a:prstGeom>
        </p:spPr>
        <p:txBody>
          <a:bodyPr wrap="none">
            <a:spAutoFit/>
          </a:bodyPr>
          <a:lstStyle/>
          <a:p>
            <a:pPr algn="ctr"/>
            <a:r>
              <a:rPr lang="fi-FI" sz="2800" b="1" dirty="0">
                <a:solidFill>
                  <a:srgbClr val="232323"/>
                </a:solidFill>
                <a:latin typeface="Montserrat Light"/>
                <a:cs typeface="Montserrat Light"/>
              </a:rPr>
              <a:t>Ohjeet harjoituksiin palaamisesta </a:t>
            </a:r>
          </a:p>
        </p:txBody>
      </p:sp>
    </p:spTree>
    <p:extLst>
      <p:ext uri="{BB962C8B-B14F-4D97-AF65-F5344CB8AC3E}">
        <p14:creationId xmlns:p14="http://schemas.microsoft.com/office/powerpoint/2010/main" val="320095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928C47-EB84-C24F-B69B-9BEFD63BCEDD}"/>
              </a:ext>
            </a:extLst>
          </p:cNvPr>
          <p:cNvSpPr>
            <a:spLocks noGrp="1"/>
          </p:cNvSpPr>
          <p:nvPr>
            <p:ph idx="1"/>
          </p:nvPr>
        </p:nvSpPr>
        <p:spPr>
          <a:xfrm>
            <a:off x="-540568" y="711860"/>
            <a:ext cx="9577064" cy="5597460"/>
          </a:xfrm>
        </p:spPr>
        <p:txBody>
          <a:bodyPr/>
          <a:lstStyle/>
          <a:p>
            <a:pPr marL="457200" lvl="1" indent="0">
              <a:buNone/>
            </a:pPr>
            <a:endParaRPr lang="fi-FI" sz="1400" dirty="0">
              <a:latin typeface="Montserrat Light"/>
              <a:cs typeface="Montserrat Light"/>
            </a:endParaRPr>
          </a:p>
          <a:p>
            <a:pPr marL="914400" lvl="2" indent="0">
              <a:buNone/>
            </a:pPr>
            <a:r>
              <a:rPr lang="fi-FI" sz="1800" dirty="0">
                <a:solidFill>
                  <a:srgbClr val="232323"/>
                </a:solidFill>
                <a:latin typeface="Montserrat Light"/>
                <a:cs typeface="Montserrat Light"/>
              </a:rPr>
              <a:t>Ohjeet 8.5.2020</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17. Harjoittelua koskevat palaverit pidetään etäyhteydellä.</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18. Ohjeet on käytävä läpi etukäteen koko ryhmän kanssa.</a:t>
            </a:r>
          </a:p>
          <a:p>
            <a:pPr marL="914400" lvl="2" indent="0">
              <a:buNone/>
            </a:pPr>
            <a:endParaRPr lang="fi-FI" sz="1400" dirty="0">
              <a:solidFill>
                <a:srgbClr val="232323"/>
              </a:solidFill>
              <a:latin typeface="Montserrat Light"/>
              <a:cs typeface="Montserrat Light"/>
            </a:endParaRPr>
          </a:p>
          <a:p>
            <a:pPr marL="914400" lvl="2" indent="0">
              <a:buNone/>
            </a:pPr>
            <a:r>
              <a:rPr lang="fi-FI" sz="1400" dirty="0">
                <a:solidFill>
                  <a:srgbClr val="232323"/>
                </a:solidFill>
                <a:latin typeface="Montserrat Light"/>
                <a:cs typeface="Montserrat Light"/>
              </a:rPr>
              <a:t>19. Jos epäilet covid-19-tartuntaa, toimi </a:t>
            </a:r>
            <a:r>
              <a:rPr lang="fi-FI" sz="1400" dirty="0" err="1">
                <a:solidFill>
                  <a:srgbClr val="232323"/>
                </a:solidFill>
                <a:latin typeface="Montserrat Light"/>
                <a:cs typeface="Montserrat Light"/>
              </a:rPr>
              <a:t>THL:n</a:t>
            </a:r>
            <a:r>
              <a:rPr lang="fi-FI" sz="1400" dirty="0">
                <a:solidFill>
                  <a:srgbClr val="232323"/>
                </a:solidFill>
                <a:latin typeface="Montserrat Light"/>
                <a:cs typeface="Montserrat Light"/>
              </a:rPr>
              <a:t> ja kotikuntasi ohjeiden mukaan.</a:t>
            </a:r>
          </a:p>
        </p:txBody>
      </p:sp>
      <p:sp>
        <p:nvSpPr>
          <p:cNvPr id="5" name="Suorakulmio 4">
            <a:extLst>
              <a:ext uri="{FF2B5EF4-FFF2-40B4-BE49-F238E27FC236}">
                <a16:creationId xmlns:a16="http://schemas.microsoft.com/office/drawing/2014/main" id="{B2B0BE96-1D69-EE4F-A9E5-CAF39A4C4F0B}"/>
              </a:ext>
            </a:extLst>
          </p:cNvPr>
          <p:cNvSpPr/>
          <p:nvPr/>
        </p:nvSpPr>
        <p:spPr>
          <a:xfrm>
            <a:off x="1454800" y="188640"/>
            <a:ext cx="6234399" cy="523220"/>
          </a:xfrm>
          <a:prstGeom prst="rect">
            <a:avLst/>
          </a:prstGeom>
        </p:spPr>
        <p:txBody>
          <a:bodyPr wrap="none">
            <a:spAutoFit/>
          </a:bodyPr>
          <a:lstStyle/>
          <a:p>
            <a:pPr algn="ctr"/>
            <a:r>
              <a:rPr lang="fi-FI" sz="2800" b="1" dirty="0">
                <a:solidFill>
                  <a:srgbClr val="232323"/>
                </a:solidFill>
                <a:latin typeface="Montserrat Light"/>
                <a:cs typeface="Montserrat Light"/>
              </a:rPr>
              <a:t>Ohjeet harjoituksiin palaamisesta </a:t>
            </a:r>
          </a:p>
        </p:txBody>
      </p:sp>
    </p:spTree>
    <p:extLst>
      <p:ext uri="{BB962C8B-B14F-4D97-AF65-F5344CB8AC3E}">
        <p14:creationId xmlns:p14="http://schemas.microsoft.com/office/powerpoint/2010/main" val="2458669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928C47-EB84-C24F-B69B-9BEFD63BCEDD}"/>
              </a:ext>
            </a:extLst>
          </p:cNvPr>
          <p:cNvSpPr>
            <a:spLocks noGrp="1"/>
          </p:cNvSpPr>
          <p:nvPr>
            <p:ph idx="1"/>
          </p:nvPr>
        </p:nvSpPr>
        <p:spPr>
          <a:xfrm>
            <a:off x="-540568" y="711860"/>
            <a:ext cx="9577064" cy="5597460"/>
          </a:xfrm>
        </p:spPr>
        <p:txBody>
          <a:bodyPr/>
          <a:lstStyle/>
          <a:p>
            <a:pPr marL="457200" lvl="1" indent="0">
              <a:buNone/>
            </a:pPr>
            <a:endParaRPr lang="fi-FI" sz="1400" dirty="0">
              <a:latin typeface="Montserrat Light"/>
              <a:cs typeface="Montserrat Light"/>
            </a:endParaRPr>
          </a:p>
          <a:p>
            <a:pPr marL="914400" lvl="2" indent="0">
              <a:buNone/>
            </a:pPr>
            <a:r>
              <a:rPr lang="fi-FI" sz="1400" dirty="0">
                <a:solidFill>
                  <a:srgbClr val="232323"/>
                </a:solidFill>
                <a:latin typeface="Montserrat Light"/>
                <a:cs typeface="Montserrat Light"/>
              </a:rPr>
              <a:t>.</a:t>
            </a:r>
          </a:p>
        </p:txBody>
      </p:sp>
      <p:sp>
        <p:nvSpPr>
          <p:cNvPr id="5" name="Suorakulmio 4">
            <a:extLst>
              <a:ext uri="{FF2B5EF4-FFF2-40B4-BE49-F238E27FC236}">
                <a16:creationId xmlns:a16="http://schemas.microsoft.com/office/drawing/2014/main" id="{B2B0BE96-1D69-EE4F-A9E5-CAF39A4C4F0B}"/>
              </a:ext>
            </a:extLst>
          </p:cNvPr>
          <p:cNvSpPr/>
          <p:nvPr/>
        </p:nvSpPr>
        <p:spPr>
          <a:xfrm>
            <a:off x="1454800" y="188640"/>
            <a:ext cx="6234399" cy="523220"/>
          </a:xfrm>
          <a:prstGeom prst="rect">
            <a:avLst/>
          </a:prstGeom>
        </p:spPr>
        <p:txBody>
          <a:bodyPr wrap="none">
            <a:spAutoFit/>
          </a:bodyPr>
          <a:lstStyle/>
          <a:p>
            <a:pPr algn="ctr"/>
            <a:r>
              <a:rPr lang="fi-FI" sz="2800" b="1" dirty="0">
                <a:solidFill>
                  <a:srgbClr val="232323"/>
                </a:solidFill>
                <a:latin typeface="Montserrat Light"/>
                <a:cs typeface="Montserrat Light"/>
              </a:rPr>
              <a:t>Ohjeet harjoituksiin palaamisesta </a:t>
            </a:r>
          </a:p>
        </p:txBody>
      </p:sp>
      <p:pic>
        <p:nvPicPr>
          <p:cNvPr id="7" name="Kuva 6">
            <a:extLst>
              <a:ext uri="{FF2B5EF4-FFF2-40B4-BE49-F238E27FC236}">
                <a16:creationId xmlns:a16="http://schemas.microsoft.com/office/drawing/2014/main" id="{94F196BD-F05E-FD4D-B888-E6E7AFDF171A}"/>
              </a:ext>
            </a:extLst>
          </p:cNvPr>
          <p:cNvPicPr>
            <a:picLocks noChangeAspect="1"/>
          </p:cNvPicPr>
          <p:nvPr/>
        </p:nvPicPr>
        <p:blipFill>
          <a:blip r:embed="rId2"/>
          <a:stretch>
            <a:fillRect/>
          </a:stretch>
        </p:blipFill>
        <p:spPr>
          <a:xfrm>
            <a:off x="0" y="1148341"/>
            <a:ext cx="9144000" cy="4561318"/>
          </a:xfrm>
          <a:prstGeom prst="rect">
            <a:avLst/>
          </a:prstGeom>
        </p:spPr>
      </p:pic>
    </p:spTree>
    <p:extLst>
      <p:ext uri="{BB962C8B-B14F-4D97-AF65-F5344CB8AC3E}">
        <p14:creationId xmlns:p14="http://schemas.microsoft.com/office/powerpoint/2010/main" val="1382859628"/>
      </p:ext>
    </p:extLst>
  </p:cSld>
  <p:clrMapOvr>
    <a:masterClrMapping/>
  </p:clrMapOvr>
</p:sld>
</file>

<file path=ppt/theme/theme1.xml><?xml version="1.0" encoding="utf-8"?>
<a:theme xmlns:a="http://schemas.openxmlformats.org/drawingml/2006/main" name="Default Design">
  <a:themeElements>
    <a:clrScheme name="Default Design 1">
      <a:dk1>
        <a:srgbClr val="454347"/>
      </a:dk1>
      <a:lt1>
        <a:srgbClr val="FFFFFF"/>
      </a:lt1>
      <a:dk2>
        <a:srgbClr val="1F368A"/>
      </a:dk2>
      <a:lt2>
        <a:srgbClr val="808080"/>
      </a:lt2>
      <a:accent1>
        <a:srgbClr val="FF0000"/>
      </a:accent1>
      <a:accent2>
        <a:srgbClr val="1F368A"/>
      </a:accent2>
      <a:accent3>
        <a:srgbClr val="FFFFFF"/>
      </a:accent3>
      <a:accent4>
        <a:srgbClr val="3A383B"/>
      </a:accent4>
      <a:accent5>
        <a:srgbClr val="FFAAAA"/>
      </a:accent5>
      <a:accent6>
        <a:srgbClr val="1B307D"/>
      </a:accent6>
      <a:hlink>
        <a:srgbClr val="FED639"/>
      </a:hlink>
      <a:folHlink>
        <a:srgbClr val="99CC00"/>
      </a:folHlink>
    </a:clrScheme>
    <a:fontScheme name="Default Design">
      <a:majorFont>
        <a:latin typeface="Georgi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54347"/>
        </a:dk1>
        <a:lt1>
          <a:srgbClr val="FFFFFF"/>
        </a:lt1>
        <a:dk2>
          <a:srgbClr val="1F368A"/>
        </a:dk2>
        <a:lt2>
          <a:srgbClr val="808080"/>
        </a:lt2>
        <a:accent1>
          <a:srgbClr val="FF0000"/>
        </a:accent1>
        <a:accent2>
          <a:srgbClr val="1F368A"/>
        </a:accent2>
        <a:accent3>
          <a:srgbClr val="FFFFFF"/>
        </a:accent3>
        <a:accent4>
          <a:srgbClr val="3A383B"/>
        </a:accent4>
        <a:accent5>
          <a:srgbClr val="FFAAAA"/>
        </a:accent5>
        <a:accent6>
          <a:srgbClr val="1B307D"/>
        </a:accent6>
        <a:hlink>
          <a:srgbClr val="FED63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64308</TotalTime>
  <Words>461</Words>
  <Application>Microsoft Macintosh PowerPoint</Application>
  <PresentationFormat>On-screen Show (4:3)</PresentationFormat>
  <Paragraphs>57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Georgia</vt:lpstr>
      <vt:lpstr>Montserrat Light</vt:lpstr>
      <vt:lpstr>Tahoma</vt:lpstr>
      <vt:lpstr>Wingdings</vt:lpstr>
      <vt:lpstr>Wingdings 2</vt:lpstr>
      <vt:lpstr>Default Design</vt:lpstr>
      <vt:lpstr>HIFK Fotboll ohjeet harjoituksiin paluusta  HIFK Soccer rf, HIFK Fotboll Ab  8.5.2020</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Kimmo</dc:creator>
  <cp:lastModifiedBy>Pami Aalto</cp:lastModifiedBy>
  <cp:revision>534</cp:revision>
  <cp:lastPrinted>2019-09-30T06:22:55Z</cp:lastPrinted>
  <dcterms:created xsi:type="dcterms:W3CDTF">2007-11-12T14:17:48Z</dcterms:created>
  <dcterms:modified xsi:type="dcterms:W3CDTF">2020-05-11T19:55:23Z</dcterms:modified>
</cp:coreProperties>
</file>